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CF1EE-40F0-44AB-9DEC-C23469F39542}" v="14" dt="2025-12-20T09:55:43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Shisode" userId="4df3620868023525" providerId="LiveId" clId="{0204D180-04BB-4F24-9208-9C62A9F0B03E}"/>
    <pc:docChg chg="modSld">
      <pc:chgData name="Yash Shisode" userId="4df3620868023525" providerId="LiveId" clId="{0204D180-04BB-4F24-9208-9C62A9F0B03E}" dt="2025-12-20T09:55:43.554" v="13"/>
      <pc:docMkLst>
        <pc:docMk/>
      </pc:docMkLst>
      <pc:sldChg chg="modTransition">
        <pc:chgData name="Yash Shisode" userId="4df3620868023525" providerId="LiveId" clId="{0204D180-04BB-4F24-9208-9C62A9F0B03E}" dt="2025-12-20T09:55:25.374" v="4"/>
        <pc:sldMkLst>
          <pc:docMk/>
          <pc:sldMk cId="0" sldId="256"/>
        </pc:sldMkLst>
      </pc:sldChg>
      <pc:sldChg chg="modTransition">
        <pc:chgData name="Yash Shisode" userId="4df3620868023525" providerId="LiveId" clId="{0204D180-04BB-4F24-9208-9C62A9F0B03E}" dt="2025-12-20T09:55:27.821" v="5"/>
        <pc:sldMkLst>
          <pc:docMk/>
          <pc:sldMk cId="0" sldId="257"/>
        </pc:sldMkLst>
      </pc:sldChg>
      <pc:sldChg chg="modTransition">
        <pc:chgData name="Yash Shisode" userId="4df3620868023525" providerId="LiveId" clId="{0204D180-04BB-4F24-9208-9C62A9F0B03E}" dt="2025-12-20T09:55:28.931" v="6"/>
        <pc:sldMkLst>
          <pc:docMk/>
          <pc:sldMk cId="0" sldId="258"/>
        </pc:sldMkLst>
      </pc:sldChg>
      <pc:sldChg chg="modTransition">
        <pc:chgData name="Yash Shisode" userId="4df3620868023525" providerId="LiveId" clId="{0204D180-04BB-4F24-9208-9C62A9F0B03E}" dt="2025-12-20T09:55:29.408" v="7"/>
        <pc:sldMkLst>
          <pc:docMk/>
          <pc:sldMk cId="0" sldId="259"/>
        </pc:sldMkLst>
      </pc:sldChg>
      <pc:sldChg chg="modTransition">
        <pc:chgData name="Yash Shisode" userId="4df3620868023525" providerId="LiveId" clId="{0204D180-04BB-4F24-9208-9C62A9F0B03E}" dt="2025-12-20T09:55:43.554" v="13"/>
        <pc:sldMkLst>
          <pc:docMk/>
          <pc:sldMk cId="0" sldId="260"/>
        </pc:sldMkLst>
      </pc:sldChg>
      <pc:sldChg chg="modTransition">
        <pc:chgData name="Yash Shisode" userId="4df3620868023525" providerId="LiveId" clId="{0204D180-04BB-4F24-9208-9C62A9F0B03E}" dt="2025-12-20T09:55:42.208" v="12"/>
        <pc:sldMkLst>
          <pc:docMk/>
          <pc:sldMk cId="0" sldId="261"/>
        </pc:sldMkLst>
      </pc:sldChg>
      <pc:sldChg chg="modTransition">
        <pc:chgData name="Yash Shisode" userId="4df3620868023525" providerId="LiveId" clId="{0204D180-04BB-4F24-9208-9C62A9F0B03E}" dt="2025-12-20T09:55:39.924" v="11"/>
        <pc:sldMkLst>
          <pc:docMk/>
          <pc:sldMk cId="0" sldId="262"/>
        </pc:sldMkLst>
      </pc:sldChg>
      <pc:sldChg chg="modTransition">
        <pc:chgData name="Yash Shisode" userId="4df3620868023525" providerId="LiveId" clId="{0204D180-04BB-4F24-9208-9C62A9F0B03E}" dt="2025-12-20T09:55:38.192" v="10"/>
        <pc:sldMkLst>
          <pc:docMk/>
          <pc:sldMk cId="0" sldId="263"/>
        </pc:sldMkLst>
      </pc:sldChg>
      <pc:sldChg chg="modTransition">
        <pc:chgData name="Yash Shisode" userId="4df3620868023525" providerId="LiveId" clId="{0204D180-04BB-4F24-9208-9C62A9F0B03E}" dt="2025-12-20T09:55:36.720" v="9"/>
        <pc:sldMkLst>
          <pc:docMk/>
          <pc:sldMk cId="0" sldId="264"/>
        </pc:sldMkLst>
      </pc:sldChg>
      <pc:sldChg chg="modTransition">
        <pc:chgData name="Yash Shisode" userId="4df3620868023525" providerId="LiveId" clId="{0204D180-04BB-4F24-9208-9C62A9F0B03E}" dt="2025-12-20T09:55:31.473" v="8"/>
        <pc:sldMkLst>
          <pc:docMk/>
          <pc:sldMk cId="0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3:20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329 165 24575,'-17'-2'0,"1"0"0,-1 0 0,-29-10 0,36 9 0,29-1 0,25 2 0,1799 0-1026,-882 4 512,459-2 2054,-1398-2-1540,-22 2 0,0 0 0,0 0 0,0 0 0,0-1 0,0 1 0,0 0 0,0 0 0,0 0 0,0 0 0,0-1 0,0 1 0,0 0 0,0 0 0,0 0 0,0 0 0,0 0 0,0-1 0,0 1 0,0 0 0,0 0 0,0 0 0,0 0 0,0-1 0,0 1 0,0 0 0,-1 0 0,1 0 0,0 0 0,0 0 0,0 0 0,0-1 0,0 1 0,0 0 0,0 0 0,-1 0 0,1 0 0,0 0 0,0 0 0,0 0 0,0 0 0,0 0 0,-1 0 0,1 0 0,0 0 0,0 0 0,0-1 0,0 1 0,-1 0 0,1 0 0,0 0 0,0 1 0,0-1 0,-42-13 0,-549-79 0,141 66-136,-1 29-273,141 0-29,-605-3-10755,402 0 13099,388 6-1356,1 6-1,-150 34 0,259-43-231,-134 16 4401,24-4-1207,87-6-3490,1 1 0,0 1 0,-56 27 0,-20 6-37,90-37 25,11-4-3,1 1 0,0 0 0,-19 9 0,28-11-17,-1-1 0,0 1 0,1 0 0,-1 0-1,1 0 1,0 0 0,0 0 0,0 1 0,0-1 0,0 1 0,0-1 0,1 1 0,-1 0 0,1-1 0,0 1 0,0 0 0,0 0 0,0 0-1,-1 4 1,1 16-244,0-1-1,1 1 1,5 31-1,0 4 14,-5-51 313,1-1-1,0 1 0,1 0 0,-1-1 0,1 1 0,0-1 0,1 0 1,0 1-1,6 10 0,2-2 166,0 0 0,19 19 0,-12-13-237,18 29 0,-23-31 0,0-1 0,24 25 0,-31-38 0,-1 0 0,1 0 0,1 0 0,-1-1 0,0 0 0,1 0 0,0-1 0,0 1 0,0-2 0,0 1 0,11 2 0,28 1 0,-1-2 0,1-2 0,75-6 0,-26 1 0,-54 4 0,75 12 0,-80-8 0,48 3 0,152-7 0,-108-4 0,-100 3-65,6-1-291,1 2 0,-1 1 0,61 11-1,272 47-2028,-99-22 6142,-19 8-3639,-218-41-118,14 4 0,79 4 0,268-13-417,-182-1-149,-153-2-1313,0-3 1,0-2-1,103-30 0,-63 3 5443,-5 2 409,2 1-3546,88-42 0,-43 16-320,5-4-107,-137 60-131,0-1 0,0 0 0,0-1 0,0 1 0,-1-1 0,1-1 0,-1 1 0,0-1 0,-1 0 0,1 0 0,-1-1-1,0 0 1,0 0 0,6-10 0,-9 13-100,0-1 0,0 0-1,1 1 1,-1-1 0,1 1-1,0 0 1,0 0 0,0 0 0,1 0-1,-1 0 1,1 1 0,0-1-1,-1 1 1,1 0 0,0 0 0,6-1-1,-10 3 184,1-1-1,0 1 1,0 0 0,-1 0-1,1-1 1,0 1-1,-1 0 1,1-1 0,0 1-1,-1-1 1,1 1 0,-1-1-1,1 1 1,-1-1-1,1 1 1,-1-1 0,1 1-1,-1-1 1,1-1-1,-8-5-166,-27 0 1064,-327 2 4198,211 7-3862,-121-3-2126,-236 3-2050,306 11 247,-25 1 3619,83-1 2423,10 0-795,-69-13-4105,-17 1-728,185 2 1468,0 2 1,-40 10-1,-29 5 759,-379 66 6723,435-76-6620,-75 6 0,34-6 0,-19 10-818,60-10-248,-75 6 1,22-3-2258,67-7 3149,-46 2 0,51-7 694,14 0 208,1 0 0,0-1 0,0-1 0,-20-2 1,30 2-642,1 1 1,-1-1 0,1 0 0,-1 0 0,1 0 0,-1 0 0,1 0-1,-1-1 1,1 1 0,0-1 0,0 1 0,0-1 0,0 0-1,0 0 1,0 0 0,0 0 0,0 0 0,1 0 0,-1 0-1,1-1 1,0 1 0,0-1 0,0 1 0,0-1 0,0 1 0,0-1-1,0-2 1,-1-4-131,1 1 0,1-1-1,-1 0 1,1 1-1,1-1 1,-1 1 0,2-1-1,-1 1 1,1-1 0,0 1-1,1 0 1,0 0-1,0 0 1,1 0 0,0 0-1,5-7 1,-3 7-45,0 0 0,1 1 1,0 0-1,0 0 0,1 0 0,0 1 1,0 0-1,0 1 0,1 0 0,0 0 1,0 1-1,0 0 0,15-5 0,80-24-3698,50-15 1923,-119 40 2763,0 1 0,57-4 0,332 8 2903,-214 6-2691,1249-3-1112,-1412-2-1236,55-10 1,25-1-1209,380 26 5010,-84 2-217,-407-14-2349,0 1 0,-1 0 0,0 1 0,1 1 0,-1 1 0,-1 0 0,20 9 0,-22-9 0,-8-3 0,0 1 0,0 0 0,0 0 0,0 0 0,0 0 0,-1 1 0,1 0 0,-1-1 0,0 1 0,3 5 0,21 22 0,-26-30 0,1 0 0,0 0 0,-1 0 0,1 0 0,0 0 0,-1 0 0,1 0 0,0-1 0,0 1 0,0 0 0,0-1 0,0 0 0,0 0 0,0 1 0,0-1 0,0 0 0,3-1 0,-1 0 0,-1 0 0,1 0 0,0-1 0,-1 0 0,0 1 0,1-1 0,-1 0 0,0-1 0,0 1 0,0-1 0,0 1 0,-1-1 0,1 0 0,-1 0 0,1 0 0,-1 0 0,0 0 0,0-1 0,0 1 0,-1 0 0,3-7 0,-1 1 0,0 0 0,0-1 0,-1 1 0,0 0 0,-1-1 0,0 1 0,0-16 0,-1 23 0,0 0 0,-1 0 0,1 0 0,0 0 0,0 0 0,-1 0 0,1 1 0,-1-1 0,0 0 0,1 0 0,-1 0 0,0 1 0,0-1 0,0 0 0,0 1 0,0-1 0,-1 1 0,1-1 0,0 1 0,-1 0 0,1 0 0,-1-1 0,-1 0 0,0 1 0,0 0 0,0 0 0,0 0 0,0 1 0,0-1 0,0 1 0,-1 0 0,1 0 0,0 0 0,0 0 0,0 1 0,0-1 0,-3 2 0,-9 2 0,1 1 0,-1 0 0,2 1 0,-25 14 0,-16 10-196,-1-3-1,-1-1 0,-1-4 1,-70 18-1,59-20-1161,-146 35-420,171-47 2771,0-1 0,-1-3-1,-47 0 1,63-5-931,-129 4 61,136-1-129,0 1 0,1 1-1,-1 1 1,1 1 0,-30 13 0,22-9 6,0-1 0,-1-2 0,0-1 0,0-1 0,-47 2 0,-5 2 0,-28 0 0,-174-7 0,136-4 0,117 2 82,15 2-243,0-2 0,0 0 1,1-1-1,-1-1 0,0 0 0,1 0 1,-1-2-1,-20-7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3:30.0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 1 24575,'0'1'0,"1"0"0,-1 0 0,1 0 0,0 1 0,-1-1 0,1 0 0,0 0 0,0 0 0,-1 0 0,1 0 0,0-1 0,0 1 0,0 0 0,0 0 0,0 0 0,1-1 0,-1 1 0,0-1 0,0 1 0,0-1 0,0 1 0,1-1 0,-1 0 0,2 1 0,0 0 0,57 19 0,1-2 0,0-3 0,1-3 0,114 8 0,264-17 0,-249-6 0,1835 2 0,-1065 2 0,-942-2 0,-1-1 0,19-4 0,5 0 0,-40 6 0,0 0 0,0-1 0,0 2 0,0-1 0,0 0 0,0 0 0,0 1 0,0-1 0,0 1 0,0-1 0,0 1 0,0 0 0,-1 0 0,1 0 0,0 0 0,0 0 0,-1 0 0,1 1 0,-1-1 0,1 0 0,-1 1 0,0-1 0,1 1 0,-1 0 0,0-1 0,0 1 0,0 0 0,0 0 0,0-1 0,-1 1 0,1 0 0,-1 0 0,1 0 0,0 3 0,1 9 0,0-1 0,-1 0 0,0 1 0,-2 14 0,1-17 0,-5 276-1966,5-281 1753,0 0 0,-1 0-1,1-1 1,-1 1 0,0 0 0,0-1-1,-1 1 1,-3 7 0,4-10 126,-1-1 0,0 1 0,1-1-1,-1 1 1,0-1 0,0 0 0,0 0 0,-1 0 0,1 0 0,0-1 0,-1 1 0,1-1-1,-1 1 1,0-1 0,1 0 0,-1 0 0,0 0 0,-5 1 0,-30 4 243,0-2-1,-1-1 1,1-3 0,-43-4-1,10 2 908,-36 2 764,-118 14 1,7 22-2767,114-13 156,-134 24-3372,191-41 4707,-70-1-1,-59-8 521,-339 4 2674,356 11-3746,-67 2 0,-1436-15 0,1658 1 0,0 0 0,-1 0 0,1-1 0,-1 0 0,1 0 0,0 0 0,-1 0 0,1-1 0,0 0 0,0 1 0,0-1 0,0-1 0,0 1 0,-6-6 0,5 3 0,0 0 0,0 0 0,1-1 0,0 0 0,0 0 0,0 0 0,0 0 0,-3-10 0,-2-10 0,2 0 0,0-1 0,-5-50 0,11 69 0,-4-29 0,1 0 0,2-1 0,5-59 0,-2 94 0,-1-1 0,1 1 0,0-1 0,0 1 0,0 0 0,1-1 0,-1 1 0,1 0 0,0 0 0,-1 0 0,1 0 0,1 0 0,-1 0 0,0 1 0,1-1 0,-1 1 0,1-1 0,0 1 0,0 0 0,0 0 0,0 1 0,0-1 0,0 0 0,0 1 0,1 0 0,-1 0 0,6-1 0,8-2 0,0 2 0,0 0 0,0 2 0,26 1 0,-21-1 0,610 9 0,-581-7 0,0 3 0,60 13 0,65 7 0,345-21-7064,-278-6 4840,1664 2 11512,-1898 0-9288,-1 1 0,1 0 0,-1 0 0,1 1 0,-1 0 0,11 4 0,-18-6 0,1 0 0,-1 1 0,1-1 0,-1 1 0,1 0 0,-1-1 0,0 1 0,1 0 0,-1 0 0,0 0 0,1 0 0,-1 0 0,0 0 0,0 0 0,0 1 0,0-1 0,0 0 0,0 1 0,-1-1 0,1 0 0,0 1 0,-1-1 0,1 1 0,-1-1 0,1 1 0,-1-1 0,0 1 0,1 0 0,-1-1 0,0 1 0,0-1 0,0 1 0,0 0 0,-1-1 0,1 1 0,0-1 0,-1 1 0,1-1 0,-1 1 0,1-1 0,-2 3 0,0-1 0,-1 1 0,1-1 0,-1 0 0,0 0 0,0 0 0,0-1 0,0 1 0,0-1 0,-1 1 0,1-1 0,-1 0 0,-4 1 0,-53 21 0,41-17 0,-65 34-780,66-31 419,1-1-1,-1 0 1,-1-1-1,0-2 1,-27 7-1,-34-4-1368,0-4-1,-115-7 1,78-1 137,-532-1 8730,-323 5-7781,239 0 1915,714 1-1053,0 0 0,1 1 0,-1 1 0,1 1 0,0 1 0,0 0 0,1 1 1,-30 17-1,40-20-212,-4 0-6,1 0 0,-1-1 0,0 0 0,0-1 0,0 0 0,-23 0 0,17-2 0,1 2 0,-25 5 0,1 0-226,0-1 0,-1-2 0,1-2 0,-52-5 0,20 2-1025,18 1-4559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3:38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149 214 24575,'0'47'-120,"3"162"-2318,1-164 1652,1-1 1,19 74-1,-21-107 424,2-1-1,-1 0 0,1 1 0,9 12 1,-8-14 680,-1 0 1,0 0-1,-1 0 0,0 1 1,4 13-1,-10 8 2658,2-31-2950,-32-50 1643,-3-18-1645,3-2 1,2-1-1,4-1 1,3-1 0,-23-133-1,29 53-24,16 150 0,0 0 0,0 0 0,1 0 0,-1 0 0,1-1 0,0 1 0,0 0 0,0 0 0,0 0 0,1-1 0,-1 1 0,1 0 0,0 0 0,0 0 0,0 0 0,0 0 0,4-5 0,-3 6 0,0 0 0,0 1 0,0-1 0,0 1 0,1-1 0,-1 1 0,0 0 0,1 0 0,-1 0 0,1 0 0,-1 0 0,1 1 0,0-1 0,-1 1 0,1 0 0,0-1 0,-1 1 0,1 0 0,0 1 0,0-1 0,-1 0 0,4 2 0,26 4 0,0 3 0,-1 0 0,58 26 0,6 3 0,7-10 0,1-4 0,125 12 0,-183-30 0,277 18-2268,2-26-1666,-97 0 2498,2190 2 7517,-2411-1-6026,-1 2 0,1-1 0,-1 0 0,1 1 0,-1 0 0,0 0 0,1 1 0,-1-1 0,0 1-1,0 0 1,8 5 0,-10-5-10,0 1-1,0-1 1,-1 1 0,1 0-1,-1 0 1,1 0-1,-1 0 1,0 0-1,-1 0 1,1 1 0,0-1-1,-1 1 1,0-1-1,1 1 1,-2-1-1,1 1 1,1 7 0,43 258 50,-42-254-95,-2 1 0,0-1 0,-1 1 0,0-1 0,-5 29 0,4-39 0,-1 0 0,1 0 0,-1-1 0,0 1 0,0 0 0,-1-1 0,1 1 0,-1-1 0,0 0 0,0 0 0,-1 0 0,1 0 0,-1 0 0,0-1 0,0 0 0,0 0 0,0 0 0,-1 0 0,1 0 0,-1-1 0,-6 3 0,-25 7 0,-1-2 0,-1-2 0,1-1 0,-1-1 0,-57 0 0,-12 2 0,-28 13 0,77-10 0,-74 3 0,-125-13 0,-121 8 0,-54 60-2655,224-31 1378,59-19-1473,-11 1 320,72-7 2838,-107 2 1,-91-13 3421,215-3-2217,-109 14 1020,48-1-4380,-50 2-1597,26-1 1565,50-10 3524,-197-4-3185,300 1 1466,0 0 0,-1 0 0,1 0 0,0 0 0,0-1-1,0 1 1,0-1 0,0 1 0,0-1 0,0 0 0,0-1 0,0 1 0,0 0-1,0-1 1,1 0 0,-1 1 0,1-1 0,-1 0 0,1 0 0,0 0-1,-1-1 1,1 1 0,0-1 0,1 1 0,-1-1 0,0 0 0,1 1 0,-1-1-1,1 0 1,0 0 0,0 0 0,0 0 0,1 0 0,-1 0 0,1 0 0,-1 0-1,1-5 1,-2-25 1859,1-1-1,8-65 1,-6 94-1875,0 0 1,0 0-1,0 1 1,1-1-1,-1 0 1,1 1-1,1-1 1,-1 1-1,0 0 1,1-1-1,0 1 1,0 0-1,4-3 1,0 0-6,0 1 0,1 0 1,-1 0-1,1 1 0,0 0 1,12-5-1,9-2-14,2 1 0,-1 1-1,32-5 1,-60 15 9,54-11 0,1 3 0,71-2 0,119 11 0,-125 1 0,1794 0-4112,-1060-3 2899,-842 1 1593,0-1 1,0 0-1,0-1 0,-1-1 1,1 0-1,24-9 1,-35 11-241,1-1 1,-1 0 0,0 0 0,1 0 0,-1 0-1,0 0 1,0-1 0,0 1 0,-1-1 0,1 0 0,-1 0-1,4-5 1,-4 5-99,-1 0-1,0 1 1,0-1 0,-1 0-1,1 0 1,-1 0-1,1 1 1,-1-1 0,0 0-1,0 0 1,0 0-1,0 0 1,-1 0 0,1 1-1,-1-1 1,0 0-1,0 0 1,0 1 0,-1-4-1,-2 0-41,1-1 0,-1 2 0,0-1 0,0 0 0,-1 1 0,0 0 0,0 0 0,0 0 0,0 1 0,-1-1 0,0 2 0,0-1 0,0 0 0,0 1 0,-7-3 0,-15-4 0,1 0 0,-35-7 0,56 16 0,-51-11 0,0 2 0,-97-4 0,-118 15 0,117 2 0,-58-5 32,-195 5-228,180 9-2643,-126 3-1039,18-13 6440,-445-3-9802,486 0 7766,0 0 6098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3:49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 0 24575,'-2'1'0,"1"-1"0,0 1 0,0-1 0,-1 1 0,1 0 0,0-1 0,0 1 0,0 0 0,0 0 0,0 0 0,0 0 0,0 0 0,0 0 0,0 0 0,0 0 0,0 0 0,1 0 0,-1 0 0,0 1 0,1-1 0,-1 2 0,-12 31 0,13-33 0,-7 24 0,2-1 0,0 1 0,-1 47 0,8 80 0,0-55 0,-3-58 0,0-20 0,1 0 0,4 35 0,-3-48 0,1 0 0,-1 0 0,1 0 0,0 0 0,1 0 0,0 0 0,-1-1 0,2 1 0,-1-1 0,1 0 0,0 0 0,6 7 0,8 4 0,0-1 0,1-1 0,0-1 0,1 0 0,0-2 0,23 10 0,11 1 0,70 20 0,-57-28 0,-52-12 0,1 1 0,0 0 0,-1 2 0,22 8 0,-21-6-126,0-2 0,0 1 0,0-2 0,0 0 0,1-1 0,23 1 0,106-4-1443,-85-1 1071,1660-2 2418,-941 4-10393,-758-2 9048,0-2 0,-1 0 0,1-2 0,-1 0 0,0-1 0,25-12 0,-26 10 313,2 0 1,-1 1-1,1 2 0,0 0 0,41-3 1,-44 6-863,0 0 0,-1 0 1,1-2-1,-1-1 0,0 0 1,22-10-1,4-4-44,51-31-1,-60 27 19,61-52 0,-82 63 0,-10 8 0,0 0 0,0-1 0,0 1 0,0-1 0,-1 0 0,0 0 0,0-1 0,-1 1 0,1 0 0,-1-1 0,0 0 0,-1 1 0,1-1 0,-1 0 0,1-10 0,-1-10 0,0-1 0,-5-35 0,1 9 0,3 38 0,-1-1 0,-1 1 0,-5-25 0,5 34 0,1 0 0,-2 0 0,1 0 0,-1 0 0,0 1 0,0-1 0,0 1 0,-1-1 0,0 1 0,0 0 0,-8-7 0,4 7 0,-1 0 0,0 1 0,0 0 0,0 0 0,0 1 0,0 0 0,-1 1 0,-17-3 0,-5-1 0,-237-46 0,152 31 0,27 10-190,0 4 0,-152 7 0,107 2 90,-2735-2 606,2866 0-675,1 1-1,0-1 0,0 0 1,-1 0-1,1-1 0,0 1 1,0 0-1,-1-1 0,1 0 1,0 0-1,0 0 0,0 0 0,0-1 1,0 1-1,0-1 0,0 0 1,1 1-1,-1-1 0,1 0 1,-1-1-1,1 1 0,0 0 1,0-1-1,0 1 0,0-1 1,0 0-1,-2-3 0,4 67 267,3 212 4721,-3-269-4818,0 0 0,0 0 0,1 0 0,0 0 0,0-1 0,0 1 0,0 0 0,1 0 0,0-1 0,-1 1 0,1 0 0,0-1 0,1 0 0,-1 0 0,1 1 0,-1-1 0,1-1 0,0 1 0,0 0 0,0-1 0,0 1 0,1-1 0,-1 0 0,1 0 0,-1 0 0,1-1 0,0 1 0,0-1 0,5 1 0,12 3 0,0 0 0,1-2 0,-1-1 0,26 0 0,-41-1 0,192 23 0,-9 0 0,405-20 0,-315-6 0,1796 2 0,-2055 1 0,0 1 0,34 8 0,-32-5 0,0-1 0,24 1 0,7-5 0,-47 0 0,-8 0 0,-28-1 0,-1660 0-2667,877 2 1402,806-1 931,0 0 0,0-1-1,0 0 1,-14-3-1,20 4 309,0 0 0,0-1 0,0 1 0,0 0-1,0-1 1,1 1 0,-1 0 0,0-1-1,0 1 1,0-1 0,0 1 0,0-1 0,1 0-1,-1 1 1,0-1 0,0 0 0,1 0-1,-1 1 1,1-1 0,-1 0 0,1 0-1,-1 0 1,1 0 0,-1 0 0,1 0 0,0 0-1,-1 0 1,1 0 0,0 0 0,0 0-1,0 0 1,0 0 0,0 0 0,0 0 0,0 0-1,0 0 1,0 0 0,0 0 0,1 0-1,-1 0 1,0 0 0,1 1 0,-1-1-1,1-2 1,4-3 149,-1-1 0,1 1 0,0 0 0,0 0 0,1 0 0,0 1-1,0 0 1,0 0 0,9-5 0,9-5 737,32-14 0,-19 12-175,2 3 0,0 1 0,1 2 0,0 2 0,81-9 0,208 9-3943,-244 9 2309,1029 2 4881,-1091-4-4820,0 0 0,29-7 0,19-2-1745,-43 9-261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4:00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82 24575,'-1'100'0,"3"158"0,14-140 0,-6-60 0,-6-24 0,0-5 0,0-1 0,13 41 0,-15-65-55,-1-1 0,1 0-1,0 1 1,0-1 0,0 0-1,0 0 1,1 0 0,-1-1 0,1 1-1,0-1 1,0 1 0,0-1-1,0 0 1,0 0 0,0 0-1,1 0 1,-1-1 0,0 1-1,1-1 1,0 0 0,-1 0 0,1 0-1,6 0 1,9 1-485,0-1 0,0-1 0,28-3 0,-15 1 95,258-5-149,391 7 5556,-479 2-6716,-1-2-3548,1912 0 11922,-2103 0-6620,1-1 0,0 0 0,-1 0 0,0-2 0,1 1 0,-1-1 0,0 0 0,0-1 0,0-1 0,-1 1 0,15-10 0,-17 9 0,-1 1 0,0-1 0,0-1 0,-1 1 0,1-1 0,-1 0 0,-1 0 0,1 0 0,-1-1 0,0 0 0,0 0 0,-1 0 0,0 0 0,0 0 0,-1-1 0,3-10 0,23-138 0,-1 18 0,8-32 0,-19 100 0,-15 63 0,1 1 0,-1-1 0,1 1 0,0-1 0,0 1 0,1 0 0,0 0 0,0 0 0,6-8 0,-8 13 0,0 1 0,0-1 0,-1 1 0,1 0 0,0-1 0,0 1 0,0 0 0,0 0 0,0-1 0,-1 1 0,1 0 0,0 0 0,0 0 0,0 0 0,0 0 0,0 0 0,0 0 0,0 0 0,0 1 0,-1-1 0,1 0 0,0 0 0,0 1 0,0-1 0,0 1 0,-1-1 0,1 1 0,0-1 0,-1 1 0,1-1 0,0 1 0,-1-1 0,1 1 0,0 0 0,-1 0 0,1-1 0,-1 1 0,1 0 0,-1 0 0,0-1 0,1 3 0,15 33 0,-11-2 0,-1 1 0,-2 0 0,-2-1 0,-3 40 0,0 13 0,4-10 0,-3 80 0,2-153 0,0 1 0,-1 0 0,0-1 0,0 0 0,0 1 0,0-1 0,-1 1 0,1-1 0,-1 0 0,-3 4 0,5-8 0,0 0 0,-1 0 0,1 1 0,0-1 0,0 0 0,-1 0 0,1 0 0,0 0 0,0 0 0,-1 0 0,1 0 0,0 0 0,0 0 0,-1-1 0,1 1 0,0 0 0,0 0 0,0 0 0,-1 0 0,1 0 0,0 0 0,0 0 0,-1-1 0,1 1 0,0 0 0,0 0 0,0 0 0,0 0 0,-1-1 0,1 1 0,0 0 0,0 0 0,0 0 0,0-1 0,0 1 0,0 0 0,0 0 0,-1-1 0,1 1 0,0 0 0,0 0 0,0-1 0,0 1 0,0 0 0,0 0 0,0-1 0,0 1 0,0 0 0,0 0 0,0-1 0,1 1 0,-1 0 0,0-1 0,-3-16 0,0-288 0,6 156 0,-3 149 0,0-15-96,0 0-1,-1 0 0,-1 1 1,-4-20-1,5 30 75,0 0 0,0 0 1,-1 1-1,0-1 0,1 1 0,-1-1 0,-1 1 1,1-1-1,0 1 0,-1 0 0,0 0 0,1 0 1,-1 0-1,0 1 0,-1-1 0,1 1 0,0 0 0,-1 0 1,1 0-1,-1 0 0,-4-1 0,-34-10 94,-1 2 0,-1 1 0,0 3 0,-55-3 0,-185 8 458,169 3-457,-2112 1-73,1195-3 0,1027 1 0,0 0 0,0 1 0,1-1 0,-1 1 0,1 0 0,-1 0 0,1 1 0,-1-1 0,1 1 0,-7 3 0,10-4 0,0-1 0,0 1 0,1 0 0,-1-1 0,0 1 0,0 0 0,1 0 0,-1-1 0,1 1 0,-1 0 0,1 0 0,-1 0 0,1 0 0,-1 0 0,1 0 0,0 0 0,-1 0 0,1 0 0,0 0 0,0 2 0,0-1 0,0-1 0,1 1 0,-1 0 0,1 0 0,-1 0 0,1 0 0,0 0 0,0-1 0,0 1 0,0 0 0,0-1 0,0 1 0,0 0 0,1-1 0,1 2 0,4 4 0,1 0 0,0-1 0,0 1 0,1-2 0,0 1 0,0-1 0,11 5 0,74 23 0,-84-30 0,133 36-116,2-7-1,0-6 0,211 11 0,448-26-827,-700-12 819,22-2-899,110 2-2820,-191 6 3710,0 2-1,75 21 1,-38-7 157,179 32 223,-198-43 0,1-4 0,76-1-1,121-9 5327,0 4-6435,-231-2 997,1-1 0,0-1 1,-1-1-1,0-2 0,0-1 0,-1-1 1,31-15-1,-47 16-116,-15 3-13,-22 1-10,-50 7-1156,-78 15 1,7-1-451,-721 0-1816,552-20-913,-743 3 12973,350 0-8764,230 0-4060,476 0 4227,-29 2 1127,21 3-441,9-4-683,0-1-1,0 1 0,0-1 0,0 0 0,0 1 0,0-1 0,0 1 0,1-1 0,-1 1 0,0-1 0,0 0 0,1 1 0,-1-1 0,0 0 0,1 1 0,-1-1 0,0 0 0,1 1 0,-1-1 0,0 0 0,1 0 0,-1 1 0,1-1 0,-1 0 0,0 0 1,2 0-1,16 10 429,0-2 0,0-1 0,1 0 0,37 8 0,88 9 770,-107-19-957,295 33-3378,519-8-1,342-32 3342,-619 3-338,-433-3 1616,148 5 3594,-286-3-5115,0 0 0,0 1 0,0-1 0,0 1 0,0 0 0,0 0 0,-1 0 0,1 0 0,0 0 0,0 0 0,3 3 0,-6-4 0,1 1 0,-1-1 0,0 0 0,1 1 0,-1-1 0,0 1 0,1-1 0,-1 1 0,0-1 0,0 1 0,1-1 0,-1 1 0,0-1 0,0 1 0,0-1 0,0 1 0,0-1 0,1 1 0,-1-1 0,0 1 0,0-1 0,0 1 0,-1-1 0,1 1 0,0 0 0,-1 0 0,1 1 0,-1-1 0,0 1 0,0-1 0,0 0 0,0 0 0,0 1 0,0-1 0,0 0 0,0 0 0,0 0 0,-3 1 0,-40 26 0,-2-2 0,0-2 0,-63 23 0,37-17 0,-1 3 0,-2-3 0,-1-4 0,-98 21 0,154-43 0,-45 9 0,0-3 0,-76 2 0,-634-12-4496,330-2 2057,395 2 1183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4:13.9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94 24575,'0'372'0,"0"-362"0,1 0 0,-1-1 0,2 1 0,-1 0 0,1 0 0,1-1 0,0 1 0,7 15 0,-8-26 0,0-7 0,0-11 0,-3-112 0,2-54 0,0 180 0,0 1 0,0-1 0,0 1 0,1-1 0,-1 1 0,1 0 0,0 0 0,0 0 0,0 0 0,1 0 0,4-5 0,39-37 0,-10 11 0,-32 31 0,0 0 0,1 0 0,-1 0 0,0 0 0,1 1 0,0 0 0,0 0 0,0 0 0,0 1 0,1 0 0,-1-1 0,9-1 0,1 2 0,0 0 0,1 0 0,18 1 0,31-2 0,272-21 0,4 25 0,-121 1 0,2371-2-2852,-2544-7 3839,0 1 266,-44 6-1217,0 0 0,-1 1 0,1-1 0,0 1 0,-1-1 0,1 1 0,-1 0 0,1 0 0,-1 0 0,0 0 0,1 1 0,-1-1 0,0 1 0,0-1 0,0 1 0,2 2 0,2 3-36,-1 0 0,0 0 0,0 0 0,0 1 0,-1 0 0,-1 0 0,1 0 0,2 13 0,-3-12 0,0-1 0,0 0 0,1 0 0,-1 0 0,2 0 0,-1 0 0,1-1 0,11 13 0,-10-14 0,0 1 0,0-1 0,-1 1 0,0 0 0,0 0 0,-1 1 0,0-1 0,-1 1 0,1 0 0,-1 0 0,-1 0 0,1 1 0,0 8 0,-2-13 0,-1 1 0,0-1 0,0 1 0,0 0 0,-1-1 0,1 1 0,-1-1 0,0 1 0,-1-1 0,1 1 0,-1-1 0,1 0 0,-1 1 0,-1-1 0,1 0 0,0 0 0,-1-1 0,0 1 0,0-1 0,0 1 0,-1-1 0,1 0 0,-1 0 0,1 0 0,-6 3 0,-14 6 0,0 0 0,0-1 0,-1-2 0,0 0 0,-1-2 0,0 0 0,0-2 0,-31 3 0,-30-2 0,-94-5 0,105-2 0,64 1-9,-99-2-1922,-1 5 1,-134 22-1,3 20 6259,-1 5-4198,-258 47-5663,392-84 7504,0-4 1,-154-9 0,110-2-1011,-1176 2-961,1325 0 0,0 0 0,0 0 0,0 0 0,1-1 0,-1 1 0,0-1 0,0 0 0,1 0 0,-1-1 0,0 1 0,-4-4 0,6 4 0,1 0 0,-1 0 0,1-1 0,0 1 0,0 0 0,0-1 0,0 0 0,0 1 0,0-1 0,0 1 0,0-1 0,1 0 0,-1 0 0,0 1 0,1-1 0,0 0 0,-1 0 0,1 0 0,0 0 0,0 0 0,0 1 0,0-1 0,0 0 0,1 0 0,0-3 0,1-2 0,0 0 0,1 0 0,-1 1 0,2-1 0,-1 1 0,1 0 0,0 0 0,0 0 0,0 0 0,1 1 0,0-1 0,0 1 0,6-4 0,11-9 0,46-28 0,-36 30-1111,0 1 0,1 1 0,52-15 0,25-9-1326,-79 26 1953,40-10 0,-24 12 1898,66-7 0,158 4 3633,-241 13-5196,1198-2-4755,-622 4 3147,-594-2 1769,212-6 3307,-181 2-2493,1-1 1,-1-3-1,45-14 1,-51 12-803,1 2 1,0 1-1,1 1 1,0 3 0,55 1-1,8 4 123,-13 1-903,176-16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09:54:23.0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397 3 24575,'-6'1'0,"1"-1"0,0 1 0,0 0 0,0 1 0,0-1 0,0 1 0,0 0 0,0 0 0,0 0 0,1 1 0,-1 0 0,1 0 0,-1 0 0,1 0 0,0 1 0,1 0 0,-1-1 0,1 1 0,-5 6 0,3-2 0,0-1 0,1 1 0,-1 0 0,1 0 0,1 0 0,0 1 0,0-1 0,0 1 0,1-1 0,-1 16 0,3 214-2475,2-105 1018,-2-123 1163,0-1 0,1 1 1,0-1-1,0 1 0,1 0 0,0-1 0,1 0 0,0 0 0,6 13 0,-5-15 362,0-1 0,0 0 0,1-1-1,0 1 1,0-1 0,0 0-1,1 0 1,0 0 0,-1-1 0,2 0-1,-1 0 1,13 5 0,12 3 1004,0-1 1,1-2 0,63 9-1,-8 0-908,-47-11-1600,1-1 0,0-1 0,55-2 0,-2-5 1345,-14 1 3293,-45-1-1566,59-11 0,-31 4-739,-6 1-897,16-3 0,87 0 0,844 12-7864,-963-2 9799,53-11 1,23 0 1074,474 9-2132,-303 5-773,-203 0-1162,95-5-2801,-117-9 1609,-47 8 2999,1 1-1,19-3 1,33 5 696,-50 2-868,1-1 0,0-1 1,0-1-1,-1-1 0,28-7 0,105-33-578,-149 43 0,0-2 0,1 1 0,-1 0 0,-1-1 0,1 1 0,0-1 0,0 0 0,0 0 0,-1 0 0,1 0 0,-1 0 0,0-1 0,0 1 0,0-1 0,0 1 0,0-1 0,0 0 0,-1 0 0,1 0 0,1-4 0,-1-3 0,0 0 0,0-1 0,-1 1 0,0 0 0,-1-13 0,0 20 0,-5-334 0,6 332 0,-1 0 0,-1-1 0,1 1 0,-1 0 0,1 0 0,-2 0 0,1 0 0,0 1 0,-1-1 0,0 0 0,-3-4 0,3 5 0,-1 1 0,0 0 0,0-1 0,0 1 0,0 1 0,-1-1 0,1 0 0,-1 1 0,0 0 0,0 0 0,0 0 0,0 0 0,-5-1 0,-41-13-26,-1 2 0,0 2 0,-1 2-1,-83-4 1,-217 11-176,180 6 163,-3047-3 411,3210 0-372,-3 0 0,0 0 0,0 0 0,0 1 0,0 1 0,-18 5 0,27-7 0,1 2 0,-1-1 0,0 0 0,1 0 0,-1 1 0,1 0 0,-1-1 0,1 1 0,0 0 0,-1 0 0,1 0 0,0 1 0,0-1 0,1 0 0,-1 1 0,0-1 0,1 1 0,0 0 0,-1 0 0,1-1 0,0 1 0,0 0 0,1 0 0,-1 0 0,1 0 0,-1 0 0,1 5 0,0 45 0,11 83 0,-8-121 0,0 1 0,1-1 0,1 0 0,0-1 0,1 1 0,1-1 0,0 0 0,1 0 0,11 14 0,-12-20 0,0-1 0,1 0 0,-1 0 0,2-1 0,-1 0 0,0 0 0,1-1 0,0 0 0,1-1 0,-1 0 0,16 5 0,5-1 0,0 0 0,46 4 0,6-7 0,118-5 0,-72-3 0,2912 3-6881,-2991 1 8061,1-2-1,-1-3 1,0-1 0,57-15-1,-103 19-1140,0 0 0,0 0 0,0 0-1,0 0 1,0 0 0,0-1 0,0 0 0,0 1-1,-1-1 1,1 0 0,-1 0 0,1 0 0,-1-1-1,0 1 1,0-1 0,0 1 0,0-1 0,3-5 0,-3 2-12,0-1 0,0 1 0,-1-1 1,0 1-1,0-1 0,-1 0 1,0 0-1,0-7 0,0 1-27,-1 0 0,-1 0 0,0 1 0,0-1 0,-1 0 0,-5-13 0,6 21 0,0 1 0,0 0 0,0-1 0,-1 1 0,1 0 0,-1 0 0,0 0 0,0 1 0,0-1 0,-1 1 0,1-1 0,-1 1 0,0 0 0,0 1 0,0-1 0,0 1 0,0-1 0,0 1 0,-9-3 0,-19 0-956,1 0 0,-1 2-1,0 2 1,-63 4 0,27-1-161,-65-1 1372,-170 7 3020,219-2-2091,-134 27 0,115-9-2550,-73 15-2183,134-31 2670,-46 8 876,-122 8-1,-56-18 2845,-136-8-10210,241 0 7046,1 1 4752,-342 1 2097,0 0-6645,8 0-4980,487 0 5003,1 1-1,0-1 1,0 1-1,0 0 0,0 0 1,1 0-1,-1 1 1,0 0-1,0 0 1,1 1-1,-1 0 1,1 0-1,0 0 1,-7 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3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Notes Summarizer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4404"/>
            <a:ext cx="503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Using Transformer-Based NLP Models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151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Yash Shisode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Sarthak Shinde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Vedant Shinde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Shubhaprasad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Shinde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 of Artificial Intelligence &amp; Data Science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7DB0CB-4734-53D8-D892-6921999E7B96}"/>
                  </a:ext>
                </a:extLst>
              </p14:cNvPr>
              <p14:cNvContentPartPr/>
              <p14:nvPr/>
            </p14:nvContentPartPr>
            <p14:xfrm>
              <a:off x="12825975" y="7846545"/>
              <a:ext cx="1643400" cy="37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7DB0CB-4734-53D8-D892-6921999E7B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2975" y="7783545"/>
                <a:ext cx="176904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832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5761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Notes Summarizer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3416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appreciate your time and attention. I'm happy to answer any questions about the project architecture, implementation details, or future development plans.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854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96181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Transforming How Students Learn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AI-powered tool revolutionizes study efficiency by automatically condensing lengthy academic notes into clear, actionable summaries.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Dramatically reduces time spent reading extensive documents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precise, intelligible summaries using advanced AI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Accelerates revision processes and enhances productivity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70082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Empowers students to focus on understanding, not just reading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9F93CD-C3EB-652A-1EAD-F0831D60A8A8}"/>
                  </a:ext>
                </a:extLst>
              </p14:cNvPr>
              <p14:cNvContentPartPr/>
              <p14:nvPr/>
            </p14:nvContentPartPr>
            <p14:xfrm>
              <a:off x="12914895" y="7848345"/>
              <a:ext cx="1555920" cy="277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9F93CD-C3EB-652A-1EAD-F0831D60A8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1895" y="7785705"/>
                <a:ext cx="1681560" cy="40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763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Understanding AI Summarization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AI-based text summarization represents a sophisticated Natural Language Processing task that transforms verbose content into concise, meaningful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6407944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Text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processes and comprehends the semantic structure of input text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512463"/>
            <a:ext cx="6408063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686770"/>
            <a:ext cx="3057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 Understanding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17718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models identify key concepts, relationships, and important information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829181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Abstractive Generation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creates new sentences that capture essential meaning, not just extraction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Summary Output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31959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coherent, human-like summaries that preserve original context and intent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0A9816-37CA-7931-F384-D9A6BB62D823}"/>
                  </a:ext>
                </a:extLst>
              </p14:cNvPr>
              <p14:cNvContentPartPr/>
              <p14:nvPr/>
            </p14:nvContentPartPr>
            <p14:xfrm>
              <a:off x="12881415" y="7771665"/>
              <a:ext cx="1539360" cy="401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0A9816-37CA-7931-F384-D9A6BB62D8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8775" y="7708665"/>
                <a:ext cx="1665000" cy="52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89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8440"/>
            <a:ext cx="561070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Leveraging State-of-the-Art Models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80190" y="2573893"/>
            <a:ext cx="3664744" cy="2749987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2800707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Hugging Face Transformers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645456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Industry-leading open-source library providing access to cutting-edge pre-trained models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573893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98562" y="280070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facebook/bart-large-cnn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562" y="364545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Bidirectional encoder optimized for abstractive summarization tasks with exceptional accuracy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55069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777508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google/pegasus-xsum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26792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transformer architecture trained specifically for extreme summarization scenarios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57FA79-5D13-C057-29EE-FD17A4CB15DA}"/>
                  </a:ext>
                </a:extLst>
              </p14:cNvPr>
              <p14:cNvContentPartPr/>
              <p14:nvPr/>
            </p14:nvContentPartPr>
            <p14:xfrm>
              <a:off x="12942975" y="7838985"/>
              <a:ext cx="1519200" cy="325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57FA79-5D13-C057-29EE-FD17A4CB1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9975" y="7775985"/>
                <a:ext cx="1644840" cy="45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3599"/>
            <a:ext cx="6900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Interface: Home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9354"/>
            <a:ext cx="431244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Professional SaaS-Style Design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26750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frontend delivers an intuitive, enterprise-grade user experience designed for seamless interaction and efficient workflow.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153656" y="2449354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53656" y="3030498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Spacious text input area for notes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153656" y="3835598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"How It Works" guided walkthrough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153656" y="4640699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"Why Use This" benefits section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153656" y="5445800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History tracking for past summaries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153656" y="6250900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Responsive, modern aesthetic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9ED06C-1C74-4079-45D8-B5A39AEAE938}"/>
                  </a:ext>
                </a:extLst>
              </p14:cNvPr>
              <p14:cNvContentPartPr/>
              <p14:nvPr/>
            </p14:nvContentPartPr>
            <p14:xfrm>
              <a:off x="12915615" y="7828545"/>
              <a:ext cx="1498320" cy="335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9ED06C-1C74-4079-45D8-B5A39AEAE9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2615" y="7765905"/>
                <a:ext cx="1623960" cy="46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520303"/>
            <a:ext cx="5871329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Summary Output Interface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39553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485" y="1395532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942975" y="160758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Original Text Display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975" y="201668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source material presented with clear typography for easy reference and comparison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2345" y="3023235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485" y="3023235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942975" y="3235285"/>
            <a:ext cx="260294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AI-Generated Summary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975" y="3644384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Condensed output prominently highlighted with visual distinction for immediate comprehension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2345" y="4650938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9485" y="4650938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942975" y="48629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Summary Metadata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975" y="5272088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Transparent reporting includes model name, generation timestamp, and processing parameters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345" y="627864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9485" y="6278642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101014"/>
          </a:solidFill>
          <a:ln/>
        </p:spPr>
      </p:sp>
      <p:sp>
        <p:nvSpPr>
          <p:cNvPr id="18" name="Text 15"/>
          <p:cNvSpPr/>
          <p:nvPr/>
        </p:nvSpPr>
        <p:spPr>
          <a:xfrm>
            <a:off x="942975" y="649069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Clean HTML Report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975" y="689979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formatting ensures readability and enables easy export or sharing capabilities</a:t>
            </a:r>
            <a:endParaRPr lang="en-US" sz="1450" dirty="0"/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539472"/>
            <a:ext cx="7772400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Experimentation: Summary Length Control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800" y="2057757"/>
            <a:ext cx="7772400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offers unprecedented flexibility through customizable summary lengths, enabling users to balance detail with brevity based on their specific needs.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5800" y="3002994"/>
            <a:ext cx="2427446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30</a:t>
            </a:r>
            <a:endParaRPr lang="en-US" sz="5050" dirty="0"/>
          </a:p>
        </p:txBody>
      </p:sp>
      <p:sp>
        <p:nvSpPr>
          <p:cNvPr id="6" name="Text 3"/>
          <p:cNvSpPr/>
          <p:nvPr/>
        </p:nvSpPr>
        <p:spPr>
          <a:xfrm>
            <a:off x="685800" y="3894296"/>
            <a:ext cx="242744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Ultra-Concise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800" y="4317921"/>
            <a:ext cx="2427446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Perfect for quick overviews and rapid scanning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358158" y="3002994"/>
            <a:ext cx="242756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60</a:t>
            </a:r>
            <a:endParaRPr lang="en-US" sz="5050" dirty="0"/>
          </a:p>
        </p:txBody>
      </p:sp>
      <p:sp>
        <p:nvSpPr>
          <p:cNvPr id="9" name="Text 6"/>
          <p:cNvSpPr/>
          <p:nvPr/>
        </p:nvSpPr>
        <p:spPr>
          <a:xfrm>
            <a:off x="3358158" y="3894296"/>
            <a:ext cx="24275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Balanced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3358158" y="4317921"/>
            <a:ext cx="2427565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blend of brevity and essential detail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30635" y="3002994"/>
            <a:ext cx="242756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100</a:t>
            </a:r>
            <a:endParaRPr lang="en-US" sz="5050" dirty="0"/>
          </a:p>
        </p:txBody>
      </p:sp>
      <p:sp>
        <p:nvSpPr>
          <p:cNvPr id="12" name="Text 9"/>
          <p:cNvSpPr/>
          <p:nvPr/>
        </p:nvSpPr>
        <p:spPr>
          <a:xfrm>
            <a:off x="6030635" y="3894296"/>
            <a:ext cx="24275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Comprehensive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030635" y="4317921"/>
            <a:ext cx="242756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 summaries preserving nuanced information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3358158" y="5748099"/>
            <a:ext cx="242756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150</a:t>
            </a:r>
            <a:endParaRPr lang="en-US" sz="5050" dirty="0"/>
          </a:p>
        </p:txBody>
      </p:sp>
      <p:sp>
        <p:nvSpPr>
          <p:cNvPr id="15" name="Text 12"/>
          <p:cNvSpPr/>
          <p:nvPr/>
        </p:nvSpPr>
        <p:spPr>
          <a:xfrm>
            <a:off x="3358158" y="6639401"/>
            <a:ext cx="24275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Detailed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3358158" y="7063026"/>
            <a:ext cx="2427565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Extended coverage for complex subject matter</a:t>
            </a:r>
            <a:endParaRPr lang="en-US" sz="150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5944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Input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submits text through web interface; content validated and preprocessed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Transformer model analyzes text structure and generates abstractive summary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Output Rendering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Summary formatted and displayed with metadata in clean HTML report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4E2F94-370C-655F-841C-98B777B0E0A0}"/>
                  </a:ext>
                </a:extLst>
              </p14:cNvPr>
              <p14:cNvContentPartPr/>
              <p14:nvPr/>
            </p14:nvContentPartPr>
            <p14:xfrm>
              <a:off x="12950175" y="7862385"/>
              <a:ext cx="1488960" cy="263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4E2F94-370C-655F-841C-98B777B0E0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7535" y="7799745"/>
                <a:ext cx="1614600" cy="38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5007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&amp; Applications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Real-World Benefits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tool addresses critical challenges in modern education, where information overload hampers effective learning.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8527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Advantages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71355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cognitive load during exam preparation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11563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faster content review and retention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5177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diverse learning styles and paces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49197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Scales across disciplines and subject areas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53218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consistent, unbiased summarization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13D23D-3DB2-94DD-B46C-6E7F97DBCBC1}"/>
                  </a:ext>
                </a:extLst>
              </p14:cNvPr>
              <p14:cNvContentPartPr/>
              <p14:nvPr/>
            </p14:nvContentPartPr>
            <p14:xfrm>
              <a:off x="12820935" y="7799745"/>
              <a:ext cx="1611000" cy="288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13D23D-3DB2-94DD-B46C-6E7F97DBCB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7935" y="7736745"/>
                <a:ext cx="1736640" cy="41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510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Open Sans</vt:lpstr>
      <vt:lpstr>Playfair Display Light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Yash Shisode</cp:lastModifiedBy>
  <cp:revision>2</cp:revision>
  <dcterms:created xsi:type="dcterms:W3CDTF">2025-12-20T09:51:54Z</dcterms:created>
  <dcterms:modified xsi:type="dcterms:W3CDTF">2025-12-20T09:55:46Z</dcterms:modified>
</cp:coreProperties>
</file>